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85" r:id="rId3"/>
    <p:sldId id="257" r:id="rId4"/>
    <p:sldId id="270" r:id="rId5"/>
    <p:sldId id="279" r:id="rId6"/>
    <p:sldId id="287" r:id="rId7"/>
    <p:sldId id="280" r:id="rId8"/>
    <p:sldId id="281" r:id="rId9"/>
    <p:sldId id="284" r:id="rId10"/>
    <p:sldId id="269" r:id="rId11"/>
    <p:sldId id="28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7BC9E-257E-48FB-B9C9-2CFAC6D1E77D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330C32-81BD-44B4-BF68-0B968BAD5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52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14 weeks until Election Day!!!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30C32-81BD-44B4-BF68-0B968BAD53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518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– people who care</a:t>
            </a:r>
            <a:r>
              <a:rPr lang="en-US" baseline="0" dirty="0" smtClean="0"/>
              <a:t> about specific issues but may not have Green candidate in their location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30C32-81BD-44B4-BF68-0B968BAD53E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087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Announce four issues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30C32-81BD-44B4-BF68-0B968BAD53E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74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30C32-81BD-44B4-BF68-0B968BAD53E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63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30C32-81BD-44B4-BF68-0B968BAD53E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54E6B79-2B8B-4A33-AC24-8780F94F827E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E84FD27-9F9F-40A4-BF92-763E157B512F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6B79-2B8B-4A33-AC24-8780F94F827E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4FD27-9F9F-40A4-BF92-763E157B5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6B79-2B8B-4A33-AC24-8780F94F827E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4FD27-9F9F-40A4-BF92-763E157B5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6B79-2B8B-4A33-AC24-8780F94F827E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4FD27-9F9F-40A4-BF92-763E157B5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6B79-2B8B-4A33-AC24-8780F94F827E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4FD27-9F9F-40A4-BF92-763E157B5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6B79-2B8B-4A33-AC24-8780F94F827E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4FD27-9F9F-40A4-BF92-763E157B512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6B79-2B8B-4A33-AC24-8780F94F827E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4FD27-9F9F-40A4-BF92-763E157B5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6B79-2B8B-4A33-AC24-8780F94F827E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4FD27-9F9F-40A4-BF92-763E157B5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6B79-2B8B-4A33-AC24-8780F94F827E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4FD27-9F9F-40A4-BF92-763E157B5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6B79-2B8B-4A33-AC24-8780F94F827E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4FD27-9F9F-40A4-BF92-763E157B512F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6B79-2B8B-4A33-AC24-8780F94F827E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4FD27-9F9F-40A4-BF92-763E157B5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54E6B79-2B8B-4A33-AC24-8780F94F827E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E84FD27-9F9F-40A4-BF92-763E157B51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Planning Your Next 4 Months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Hillary Kane</a:t>
            </a:r>
          </a:p>
          <a:p>
            <a:r>
              <a:rPr lang="en-US" dirty="0" smtClean="0"/>
              <a:t>Coordinated Campaign Committee</a:t>
            </a:r>
          </a:p>
          <a:p>
            <a:r>
              <a:rPr lang="en-US" dirty="0" smtClean="0"/>
              <a:t>August 5, 2016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4191000" cy="117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51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Ongoing outreach</a:t>
            </a:r>
          </a:p>
          <a:p>
            <a:pPr lvl="1"/>
            <a:r>
              <a:rPr lang="en-US" dirty="0"/>
              <a:t>Door knocking, phone banking, social media</a:t>
            </a:r>
          </a:p>
          <a:p>
            <a:r>
              <a:rPr lang="en-US" dirty="0"/>
              <a:t>Press releases – statements on incumbent, current events,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Ballot </a:t>
            </a:r>
            <a:r>
              <a:rPr lang="en-US" dirty="0" smtClean="0"/>
              <a:t>access?</a:t>
            </a:r>
            <a:endParaRPr lang="en-US" dirty="0"/>
          </a:p>
          <a:p>
            <a:r>
              <a:rPr lang="en-US" dirty="0"/>
              <a:t>House parties, block parties, honk &amp; waves, Gay Pride parade</a:t>
            </a:r>
          </a:p>
          <a:p>
            <a:r>
              <a:rPr lang="en-US" dirty="0"/>
              <a:t>Volunteer recruitment</a:t>
            </a:r>
          </a:p>
          <a:p>
            <a:r>
              <a:rPr lang="en-US" dirty="0"/>
              <a:t>Voter targeting analysis</a:t>
            </a:r>
          </a:p>
          <a:p>
            <a:r>
              <a:rPr lang="en-US" dirty="0"/>
              <a:t>FUNDRAISING</a:t>
            </a:r>
          </a:p>
        </p:txBody>
      </p:sp>
    </p:spTree>
    <p:extLst>
      <p:ext uri="{BB962C8B-B14F-4D97-AF65-F5344CB8AC3E}">
        <p14:creationId xmlns:p14="http://schemas.microsoft.com/office/powerpoint/2010/main" val="36376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Choose ONE thing</a:t>
            </a:r>
          </a:p>
          <a:p>
            <a:pPr lvl="1"/>
            <a:r>
              <a:rPr lang="en-US" dirty="0" smtClean="0"/>
              <a:t>Press</a:t>
            </a:r>
          </a:p>
          <a:p>
            <a:pPr lvl="1"/>
            <a:r>
              <a:rPr lang="en-US" dirty="0" smtClean="0"/>
              <a:t>Volunteer recruitment</a:t>
            </a:r>
          </a:p>
          <a:p>
            <a:pPr lvl="1"/>
            <a:r>
              <a:rPr lang="en-US" dirty="0" smtClean="0"/>
              <a:t>GOTV</a:t>
            </a:r>
          </a:p>
          <a:p>
            <a:pPr lvl="1"/>
            <a:r>
              <a:rPr lang="en-US" dirty="0" smtClean="0"/>
              <a:t>Literature/Signage</a:t>
            </a:r>
          </a:p>
          <a:p>
            <a:pPr lvl="1"/>
            <a:r>
              <a:rPr lang="en-US" dirty="0" smtClean="0"/>
              <a:t>Events &amp; publicity</a:t>
            </a:r>
          </a:p>
          <a:p>
            <a:pPr lvl="1"/>
            <a:r>
              <a:rPr lang="en-US" dirty="0" smtClean="0"/>
              <a:t>Fundraising</a:t>
            </a:r>
          </a:p>
          <a:p>
            <a:r>
              <a:rPr lang="en-US" dirty="0" smtClean="0"/>
              <a:t>Make a plan – who, how, by when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23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997" y="1599164"/>
            <a:ext cx="3501730" cy="3508375"/>
          </a:xfrm>
        </p:spPr>
      </p:pic>
    </p:spTree>
    <p:extLst>
      <p:ext uri="{BB962C8B-B14F-4D97-AF65-F5344CB8AC3E}">
        <p14:creationId xmlns:p14="http://schemas.microsoft.com/office/powerpoint/2010/main" val="24157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Backwards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November 8th</a:t>
            </a:r>
          </a:p>
          <a:p>
            <a:r>
              <a:rPr lang="en-US" dirty="0" smtClean="0"/>
              <a:t>November 4</a:t>
            </a:r>
            <a:r>
              <a:rPr lang="en-US" baseline="30000" dirty="0" smtClean="0"/>
              <a:t>th</a:t>
            </a:r>
            <a:r>
              <a:rPr lang="en-US" dirty="0" smtClean="0"/>
              <a:t>-7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October 24</a:t>
            </a:r>
            <a:r>
              <a:rPr lang="en-US" baseline="30000" dirty="0" smtClean="0"/>
              <a:t>th</a:t>
            </a:r>
            <a:r>
              <a:rPr lang="en-US" dirty="0" smtClean="0"/>
              <a:t>-November 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</a:p>
          <a:p>
            <a:r>
              <a:rPr lang="en-US" dirty="0" smtClean="0"/>
              <a:t>October</a:t>
            </a:r>
          </a:p>
          <a:p>
            <a:r>
              <a:rPr lang="en-US" dirty="0" smtClean="0"/>
              <a:t>September</a:t>
            </a:r>
          </a:p>
          <a:p>
            <a:r>
              <a:rPr lang="en-US" dirty="0" smtClean="0"/>
              <a:t>August</a:t>
            </a:r>
          </a:p>
        </p:txBody>
      </p:sp>
    </p:spTree>
    <p:extLst>
      <p:ext uri="{BB962C8B-B14F-4D97-AF65-F5344CB8AC3E}">
        <p14:creationId xmlns:p14="http://schemas.microsoft.com/office/powerpoint/2010/main" val="128408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November 8th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dirty="0" smtClean="0"/>
              <a:t># Polling places covered</a:t>
            </a:r>
          </a:p>
          <a:p>
            <a:pPr lvl="1" fontAlgn="base"/>
            <a:r>
              <a:rPr lang="en-US" dirty="0" smtClean="0"/>
              <a:t>Volunteers</a:t>
            </a:r>
          </a:p>
          <a:p>
            <a:pPr lvl="1" fontAlgn="base"/>
            <a:r>
              <a:rPr lang="en-US" dirty="0" smtClean="0"/>
              <a:t>Literature</a:t>
            </a:r>
          </a:p>
          <a:p>
            <a:pPr lvl="1" fontAlgn="base"/>
            <a:r>
              <a:rPr lang="en-US" dirty="0" smtClean="0"/>
              <a:t>Signage</a:t>
            </a:r>
          </a:p>
          <a:p>
            <a:pPr lvl="1" fontAlgn="base"/>
            <a:r>
              <a:rPr lang="en-US" dirty="0" smtClean="0"/>
              <a:t>T-shirts</a:t>
            </a:r>
          </a:p>
          <a:p>
            <a:pPr fontAlgn="base"/>
            <a:r>
              <a:rPr lang="en-US" dirty="0" smtClean="0"/>
              <a:t>Candidate escort</a:t>
            </a:r>
          </a:p>
          <a:p>
            <a:pPr fontAlgn="base"/>
            <a:r>
              <a:rPr lang="en-US" dirty="0" smtClean="0"/>
              <a:t>Sound car</a:t>
            </a:r>
          </a:p>
          <a:p>
            <a:pPr fontAlgn="base"/>
            <a:r>
              <a:rPr lang="en-US" dirty="0" smtClean="0"/>
              <a:t>Phone calling/Door knocking</a:t>
            </a:r>
          </a:p>
          <a:p>
            <a:pPr fontAlgn="base"/>
            <a:r>
              <a:rPr lang="en-US" dirty="0" smtClean="0"/>
              <a:t>Election Night Party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09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November 4</a:t>
            </a:r>
            <a:r>
              <a:rPr lang="en-US" baseline="30000" dirty="0" smtClean="0"/>
              <a:t>th</a:t>
            </a:r>
            <a:r>
              <a:rPr lang="en-US" dirty="0" smtClean="0"/>
              <a:t>-7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US" dirty="0" smtClean="0"/>
              <a:t>GOTV</a:t>
            </a:r>
          </a:p>
          <a:p>
            <a:pPr lvl="1" fontAlgn="base"/>
            <a:r>
              <a:rPr lang="en-US" dirty="0" smtClean="0"/>
              <a:t>Reminding your likely supporters to vote</a:t>
            </a:r>
          </a:p>
          <a:p>
            <a:pPr lvl="1" fontAlgn="base"/>
            <a:r>
              <a:rPr lang="en-US" dirty="0"/>
              <a:t>No longer about selling your candidate – instead its about motivating those already on your </a:t>
            </a:r>
            <a:r>
              <a:rPr lang="en-US" dirty="0" smtClean="0"/>
              <a:t>side</a:t>
            </a:r>
          </a:p>
          <a:p>
            <a:pPr lvl="1" fontAlgn="base"/>
            <a:r>
              <a:rPr lang="en-US" dirty="0" smtClean="0"/>
              <a:t>Final lit drop/phone banking of 4’s &amp; 5’s</a:t>
            </a:r>
            <a:endParaRPr lang="en-US" dirty="0"/>
          </a:p>
          <a:p>
            <a:pPr fontAlgn="base"/>
            <a:r>
              <a:rPr lang="en-US" dirty="0" smtClean="0"/>
              <a:t>Distribution of materials and instructions to Election Day volunteers</a:t>
            </a:r>
          </a:p>
          <a:p>
            <a:pPr fontAlgn="base"/>
            <a:r>
              <a:rPr lang="en-US" dirty="0" smtClean="0"/>
              <a:t>Prep press releases</a:t>
            </a:r>
          </a:p>
          <a:p>
            <a:pPr fontAlgn="base"/>
            <a:r>
              <a:rPr lang="en-US" dirty="0" smtClean="0"/>
              <a:t>Candidate in high visibility events</a:t>
            </a:r>
          </a:p>
          <a:p>
            <a:pPr lvl="1"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620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Days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Saturday, November 5 – Final canvassing of likely voters; candidate visibility events</a:t>
            </a:r>
          </a:p>
          <a:p>
            <a:r>
              <a:rPr lang="en-US" dirty="0" smtClean="0"/>
              <a:t>Sunday, November 6 – Final canvassing of likely voters; </a:t>
            </a:r>
            <a:r>
              <a:rPr lang="en-US" dirty="0"/>
              <a:t>distribution of materials to poll workers</a:t>
            </a:r>
            <a:endParaRPr lang="en-US" dirty="0" smtClean="0"/>
          </a:p>
          <a:p>
            <a:r>
              <a:rPr lang="en-US" dirty="0" smtClean="0"/>
              <a:t>Monday, November 7 – Phone banking of likely voters; social media campaign; distribution of materials to poll workers</a:t>
            </a:r>
          </a:p>
        </p:txBody>
      </p:sp>
    </p:spTree>
    <p:extLst>
      <p:ext uri="{BB962C8B-B14F-4D97-AF65-F5344CB8AC3E}">
        <p14:creationId xmlns:p14="http://schemas.microsoft.com/office/powerpoint/2010/main" val="414703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October 24</a:t>
            </a:r>
            <a:r>
              <a:rPr lang="en-US" baseline="30000" dirty="0" smtClean="0"/>
              <a:t>th</a:t>
            </a:r>
            <a:r>
              <a:rPr lang="en-US" dirty="0" smtClean="0"/>
              <a:t>-November 3</a:t>
            </a:r>
            <a:r>
              <a:rPr lang="en-US" baseline="30000" dirty="0" smtClean="0"/>
              <a:t>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smtClean="0"/>
              <a:t>Realistic assessment of voter targeting</a:t>
            </a:r>
          </a:p>
          <a:p>
            <a:pPr fontAlgn="base"/>
            <a:r>
              <a:rPr lang="en-US" dirty="0" smtClean="0"/>
              <a:t>Plan on final expenditures of $$</a:t>
            </a:r>
          </a:p>
          <a:p>
            <a:pPr fontAlgn="base"/>
            <a:r>
              <a:rPr lang="en-US" dirty="0" smtClean="0"/>
              <a:t>Final call for GOTV and Election Day volunteers</a:t>
            </a:r>
          </a:p>
          <a:p>
            <a:pPr fontAlgn="base"/>
            <a:r>
              <a:rPr lang="en-US" dirty="0" smtClean="0"/>
              <a:t>Design final literature; get printed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08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Ongoing outreach driven by voter targeting</a:t>
            </a:r>
          </a:p>
          <a:p>
            <a:pPr lvl="1"/>
            <a:r>
              <a:rPr lang="en-US" dirty="0"/>
              <a:t>Door knocking, phone banking, social media</a:t>
            </a:r>
          </a:p>
          <a:p>
            <a:r>
              <a:rPr lang="en-US" dirty="0"/>
              <a:t>Press releases </a:t>
            </a:r>
          </a:p>
          <a:p>
            <a:r>
              <a:rPr lang="en-US" dirty="0"/>
              <a:t>Debates</a:t>
            </a:r>
          </a:p>
          <a:p>
            <a:r>
              <a:rPr lang="en-US" dirty="0"/>
              <a:t>GOTV planning</a:t>
            </a:r>
          </a:p>
          <a:p>
            <a:r>
              <a:rPr lang="en-US" dirty="0"/>
              <a:t>Radio ads</a:t>
            </a:r>
          </a:p>
          <a:p>
            <a:r>
              <a:rPr lang="en-US" dirty="0"/>
              <a:t>FUNDRAISING</a:t>
            </a:r>
          </a:p>
          <a:p>
            <a:r>
              <a:rPr lang="en-US" dirty="0"/>
              <a:t>Promotional material</a:t>
            </a:r>
          </a:p>
        </p:txBody>
      </p:sp>
    </p:spTree>
    <p:extLst>
      <p:ext uri="{BB962C8B-B14F-4D97-AF65-F5344CB8AC3E}">
        <p14:creationId xmlns:p14="http://schemas.microsoft.com/office/powerpoint/2010/main" val="2854102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Ongoing outreach driven by voter targeting</a:t>
            </a:r>
          </a:p>
          <a:p>
            <a:pPr lvl="1"/>
            <a:r>
              <a:rPr lang="en-US" dirty="0"/>
              <a:t>Door knocking, phone banking, social media</a:t>
            </a:r>
          </a:p>
          <a:p>
            <a:r>
              <a:rPr lang="en-US" dirty="0"/>
              <a:t>Press releases</a:t>
            </a:r>
          </a:p>
          <a:p>
            <a:r>
              <a:rPr lang="en-US" dirty="0"/>
              <a:t>House parties, honk &amp; waves, farmer’s markets, Labor Day parade</a:t>
            </a:r>
          </a:p>
          <a:p>
            <a:r>
              <a:rPr lang="en-US" dirty="0"/>
              <a:t>Volunteer recruitment</a:t>
            </a:r>
          </a:p>
          <a:p>
            <a:r>
              <a:rPr lang="en-US" dirty="0"/>
              <a:t>FUNDRAISING</a:t>
            </a:r>
          </a:p>
          <a:p>
            <a:r>
              <a:rPr lang="en-US" dirty="0"/>
              <a:t>Promotional material</a:t>
            </a:r>
          </a:p>
          <a:p>
            <a:r>
              <a:rPr lang="en-US" dirty="0"/>
              <a:t>Campaign office?</a:t>
            </a:r>
          </a:p>
        </p:txBody>
      </p:sp>
    </p:spTree>
    <p:extLst>
      <p:ext uri="{BB962C8B-B14F-4D97-AF65-F5344CB8AC3E}">
        <p14:creationId xmlns:p14="http://schemas.microsoft.com/office/powerpoint/2010/main" val="151223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160</TotalTime>
  <Words>343</Words>
  <Application>Microsoft Office PowerPoint</Application>
  <PresentationFormat>On-screen Show (4:3)</PresentationFormat>
  <Paragraphs>82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Century Gothic</vt:lpstr>
      <vt:lpstr>Wingdings 2</vt:lpstr>
      <vt:lpstr>Austin</vt:lpstr>
      <vt:lpstr>Planning Your Next 4 Months</vt:lpstr>
      <vt:lpstr>PowerPoint Presentation</vt:lpstr>
      <vt:lpstr>Backwards Planning</vt:lpstr>
      <vt:lpstr>November 8th</vt:lpstr>
      <vt:lpstr>November 4th-7th </vt:lpstr>
      <vt:lpstr>Final Days Calendar</vt:lpstr>
      <vt:lpstr>October 24th-November 3rd</vt:lpstr>
      <vt:lpstr>October</vt:lpstr>
      <vt:lpstr>September</vt:lpstr>
      <vt:lpstr>August</vt:lpstr>
      <vt:lpstr>Action Planning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Out the Vote</dc:title>
  <dc:creator>Hillary Kane</dc:creator>
  <cp:lastModifiedBy>hillarya</cp:lastModifiedBy>
  <cp:revision>21</cp:revision>
  <dcterms:created xsi:type="dcterms:W3CDTF">2012-09-19T00:53:28Z</dcterms:created>
  <dcterms:modified xsi:type="dcterms:W3CDTF">2016-08-11T03:14:16Z</dcterms:modified>
</cp:coreProperties>
</file>